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88" d="100"/>
          <a:sy n="88" d="100"/>
        </p:scale>
        <p:origin x="451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7" d="100"/>
          <a:sy n="87" d="100"/>
        </p:scale>
        <p:origin x="3840" y="9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4BA181E-1432-41C1-AD06-390E52D47DD7}" type="datetimeFigureOut">
              <a:rPr lang="en-US" smtClean="0"/>
              <a:t>7/27/2021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492E275-4FCC-49E9-8FF9-E8168E9FDC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8415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Black Bar">
            <a:extLst>
              <a:ext uri="{FF2B5EF4-FFF2-40B4-BE49-F238E27FC236}">
                <a16:creationId xmlns:a16="http://schemas.microsoft.com/office/drawing/2014/main" id="{97C5EE29-B6C3-4E46-A213-0F9E3A5884DB}"/>
              </a:ext>
            </a:extLst>
          </p:cNvPr>
          <p:cNvSpPr/>
          <p:nvPr userDrawn="1"/>
        </p:nvSpPr>
        <p:spPr>
          <a:xfrm>
            <a:off x="0" y="0"/>
            <a:ext cx="12192000" cy="1088982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207" dirty="0"/>
          </a:p>
        </p:txBody>
      </p:sp>
      <p:sp>
        <p:nvSpPr>
          <p:cNvPr id="8" name="Campus Gold Bar">
            <a:extLst>
              <a:ext uri="{FF2B5EF4-FFF2-40B4-BE49-F238E27FC236}">
                <a16:creationId xmlns:a16="http://schemas.microsoft.com/office/drawing/2014/main" id="{23C3ABBB-B142-4844-9711-95E6A5577046}"/>
              </a:ext>
            </a:extLst>
          </p:cNvPr>
          <p:cNvSpPr/>
          <p:nvPr userDrawn="1"/>
        </p:nvSpPr>
        <p:spPr>
          <a:xfrm>
            <a:off x="1" y="0"/>
            <a:ext cx="114300" cy="1088982"/>
          </a:xfrm>
          <a:prstGeom prst="rect">
            <a:avLst/>
          </a:prstGeom>
          <a:solidFill>
            <a:srgbClr val="CFB99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207"/>
          </a:p>
        </p:txBody>
      </p:sp>
      <p:pic>
        <p:nvPicPr>
          <p:cNvPr id="9" name="Picture 8">
            <a:extLst>
              <a:ext uri="{FF2B5EF4-FFF2-40B4-BE49-F238E27FC236}">
                <a16:creationId xmlns:a16="http://schemas.microsoft.com/office/drawing/2014/main" id="{A0CFD5BB-3BBC-46B9-8050-2DF93FB8AF3D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hq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4469" y="254815"/>
            <a:ext cx="5436014" cy="579351"/>
          </a:xfrm>
          <a:prstGeom prst="rect">
            <a:avLst/>
          </a:prstGeom>
        </p:spPr>
      </p:pic>
      <p:sp>
        <p:nvSpPr>
          <p:cNvPr id="10" name="Rectangle 9">
            <a:extLst>
              <a:ext uri="{FF2B5EF4-FFF2-40B4-BE49-F238E27FC236}">
                <a16:creationId xmlns:a16="http://schemas.microsoft.com/office/drawing/2014/main" id="{40EFE724-F42F-4982-8CFB-097DF07496AC}"/>
              </a:ext>
            </a:extLst>
          </p:cNvPr>
          <p:cNvSpPr/>
          <p:nvPr userDrawn="1"/>
        </p:nvSpPr>
        <p:spPr>
          <a:xfrm>
            <a:off x="0" y="6720840"/>
            <a:ext cx="12192000" cy="137160"/>
          </a:xfrm>
          <a:prstGeom prst="rect">
            <a:avLst/>
          </a:prstGeom>
          <a:solidFill>
            <a:srgbClr val="CFB99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596DF09F-79D0-4EA1-888A-0EC2AE6FCFFC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234950" y="1343736"/>
            <a:ext cx="5861050" cy="27273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Insert Picture of company logo or image of company product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CAFA8392-627B-49B8-A552-9481508680B1}"/>
              </a:ext>
            </a:extLst>
          </p:cNvPr>
          <p:cNvSpPr/>
          <p:nvPr userDrawn="1"/>
        </p:nvSpPr>
        <p:spPr>
          <a:xfrm>
            <a:off x="0" y="4071061"/>
            <a:ext cx="12192000" cy="91440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38758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3FF57CF-18B7-4147-836B-BBD0CFA34E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7981E4A-4B7F-49B1-A21D-369264F2C6B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2529C5-4BC7-4B02-90CA-FC49773FCA0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8E1B2C-4C4C-4434-A747-2C460F1182E0}" type="datetimeFigureOut">
              <a:rPr lang="en-US" smtClean="0"/>
              <a:t>7/27/2021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82B583E-42F2-4416-922C-F3EFA712F05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6B835F-BA1E-4ED6-AC26-5FC199E1D31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D1AB84-A0E0-4D08-88D2-EDEB6F789B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9770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9AF418E8-5B01-4EB2-AB1F-0F9ACFC6C192}"/>
              </a:ext>
            </a:extLst>
          </p:cNvPr>
          <p:cNvSpPr txBox="1"/>
          <p:nvPr/>
        </p:nvSpPr>
        <p:spPr>
          <a:xfrm>
            <a:off x="6096000" y="1306245"/>
            <a:ext cx="5861050" cy="2802306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latin typeface="Georgia" panose="02040502050405020303" pitchFamily="18" charset="0"/>
                <a:cs typeface="Arial" panose="020B0604020202020204" pitchFamily="34" charset="0"/>
              </a:rPr>
              <a:t>ECE Recruiting: Company Name</a:t>
            </a:r>
          </a:p>
          <a:p>
            <a:pPr algn="ctr"/>
            <a:endParaRPr lang="en-US" sz="3600" b="1" dirty="0">
              <a:latin typeface="Georgia" panose="02040502050405020303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2400" b="1" dirty="0">
                <a:latin typeface="Georgia" panose="02040502050405020303" pitchFamily="18" charset="0"/>
                <a:cs typeface="Arial" panose="020B0604020202020204" pitchFamily="34" charset="0"/>
              </a:rPr>
              <a:t>Day of Week, Date</a:t>
            </a:r>
            <a:br>
              <a:rPr lang="en-US" sz="2400" b="1" dirty="0">
                <a:latin typeface="Georgia" panose="02040502050405020303" pitchFamily="18" charset="0"/>
                <a:cs typeface="Arial" panose="020B0604020202020204" pitchFamily="34" charset="0"/>
              </a:rPr>
            </a:br>
            <a:r>
              <a:rPr lang="en-US" sz="2400" dirty="0">
                <a:latin typeface="Georgia" panose="02040502050405020303" pitchFamily="18" charset="0"/>
                <a:cs typeface="Arial" panose="020B0604020202020204" pitchFamily="34" charset="0"/>
              </a:rPr>
              <a:t>Time</a:t>
            </a:r>
            <a:br>
              <a:rPr lang="en-US" sz="2400" dirty="0">
                <a:latin typeface="Georgia" panose="02040502050405020303" pitchFamily="18" charset="0"/>
                <a:cs typeface="Arial" panose="020B0604020202020204" pitchFamily="34" charset="0"/>
              </a:rPr>
            </a:br>
            <a:r>
              <a:rPr lang="en-US" sz="2400" dirty="0">
                <a:latin typeface="Georgia" panose="02040502050405020303" pitchFamily="18" charset="0"/>
                <a:cs typeface="Arial" panose="020B0604020202020204" pitchFamily="34" charset="0"/>
              </a:rPr>
              <a:t>Location</a:t>
            </a:r>
          </a:p>
          <a:p>
            <a:pPr algn="ctr"/>
            <a:endParaRPr lang="en-US" sz="121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F79B0273-4B0F-4B53-974F-9EA0BACEE4B5}"/>
              </a:ext>
            </a:extLst>
          </p:cNvPr>
          <p:cNvSpPr txBox="1"/>
          <p:nvPr/>
        </p:nvSpPr>
        <p:spPr>
          <a:xfrm>
            <a:off x="234950" y="4389914"/>
            <a:ext cx="11891532" cy="1386533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endParaRPr lang="en-US" b="1" dirty="0">
              <a:latin typeface="Georgia" panose="02040502050405020303" pitchFamily="18" charset="0"/>
              <a:cs typeface="Arial" panose="020B0604020202020204" pitchFamily="34" charset="0"/>
            </a:endParaRPr>
          </a:p>
          <a:p>
            <a:pPr algn="just"/>
            <a:r>
              <a:rPr lang="en-US" dirty="0">
                <a:latin typeface="Georgia" panose="02040502050405020303" pitchFamily="18" charset="0"/>
                <a:cs typeface="Arial" panose="020B0604020202020204" pitchFamily="34" charset="0"/>
              </a:rPr>
              <a:t>Event info.</a:t>
            </a:r>
          </a:p>
          <a:p>
            <a:pPr algn="just"/>
            <a:endParaRPr lang="en-US" dirty="0">
              <a:latin typeface="Georgia" panose="02040502050405020303" pitchFamily="18" charset="0"/>
              <a:cs typeface="Arial" panose="020B0604020202020204" pitchFamily="34" charset="0"/>
            </a:endParaRPr>
          </a:p>
          <a:p>
            <a:pPr algn="just"/>
            <a:r>
              <a:rPr lang="en-US" b="1" dirty="0">
                <a:latin typeface="Georgia" panose="02040502050405020303" pitchFamily="18" charset="0"/>
                <a:cs typeface="Arial" panose="020B0604020202020204" pitchFamily="34" charset="0"/>
              </a:rPr>
              <a:t>Food provided!</a:t>
            </a:r>
          </a:p>
          <a:p>
            <a:endParaRPr lang="en-US" sz="121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551205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16</Words>
  <Application>Microsoft Office PowerPoint</Application>
  <PresentationFormat>Widescreen</PresentationFormat>
  <Paragraphs>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Georgia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Anna K Bowers</dc:creator>
  <cp:lastModifiedBy>akbowers</cp:lastModifiedBy>
  <cp:revision>2</cp:revision>
  <dcterms:created xsi:type="dcterms:W3CDTF">2020-03-04T16:19:08Z</dcterms:created>
  <dcterms:modified xsi:type="dcterms:W3CDTF">2021-07-27T12:22:52Z</dcterms:modified>
</cp:coreProperties>
</file>

<file path=docProps/thumbnail.jpeg>
</file>